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95" r:id="rId2"/>
    <p:sldId id="256" r:id="rId3"/>
    <p:sldId id="258" r:id="rId4"/>
    <p:sldId id="259" r:id="rId5"/>
    <p:sldId id="260" r:id="rId6"/>
    <p:sldId id="301" r:id="rId7"/>
    <p:sldId id="302" r:id="rId8"/>
    <p:sldId id="265" r:id="rId9"/>
    <p:sldId id="303" r:id="rId10"/>
    <p:sldId id="304" r:id="rId11"/>
    <p:sldId id="270" r:id="rId12"/>
    <p:sldId id="305" r:id="rId13"/>
    <p:sldId id="306" r:id="rId14"/>
    <p:sldId id="274" r:id="rId15"/>
    <p:sldId id="308" r:id="rId16"/>
    <p:sldId id="307" r:id="rId17"/>
    <p:sldId id="280" r:id="rId18"/>
    <p:sldId id="310" r:id="rId19"/>
    <p:sldId id="309" r:id="rId20"/>
    <p:sldId id="283" r:id="rId21"/>
    <p:sldId id="312" r:id="rId22"/>
    <p:sldId id="311" r:id="rId23"/>
    <p:sldId id="288" r:id="rId24"/>
    <p:sldId id="314" r:id="rId25"/>
    <p:sldId id="313" r:id="rId26"/>
    <p:sldId id="292" r:id="rId27"/>
    <p:sldId id="315" r:id="rId28"/>
    <p:sldId id="316" r:id="rId29"/>
    <p:sldId id="289" r:id="rId30"/>
    <p:sldId id="318" r:id="rId31"/>
    <p:sldId id="291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3" r:id="rId46"/>
    <p:sldId id="317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7CFF"/>
    <a:srgbClr val="003192"/>
    <a:srgbClr val="9BA3EB"/>
    <a:srgbClr val="FFFF00"/>
    <a:srgbClr val="FFFF66"/>
    <a:srgbClr val="FFCC00"/>
    <a:srgbClr val="CC9900"/>
    <a:srgbClr val="F8F2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34" autoAdjust="0"/>
    <p:restoredTop sz="94643" autoAdjust="0"/>
  </p:normalViewPr>
  <p:slideViewPr>
    <p:cSldViewPr>
      <p:cViewPr>
        <p:scale>
          <a:sx n="70" d="100"/>
          <a:sy n="70" d="100"/>
        </p:scale>
        <p:origin x="-3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A716C7-14F7-49F7-8F70-4F7EE0EB7CFE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DC088C-F53B-4F20-8D71-DA2F5050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58E7-F914-4FAF-8578-EDB511128C07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FC8E-60ED-4FDE-BC80-8168D2C42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3931-825F-461E-A19B-5D398E340B27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991A-0379-475A-87D7-ED1890915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2208-A21A-400B-A389-A7047EAD43E5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7BB-A668-436A-A590-1B938B88A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62BE-430F-46F0-9611-5DA1F3B1B8AE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8EE3-5F52-4DB9-AC88-DDDC3A7B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0002-816D-45E0-9E4E-B7308F4E97EC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6635-8520-4726-8472-C5B751A9C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822A-CC27-4FC0-800D-DCA79791D7EF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6B85-CFCC-4E35-84CF-0F6D2D6DC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0099-BB59-4D31-83B3-9178E6CE6F9B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737D-59F8-458E-BA3B-860DF3F57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AB3D-82CE-42D9-98E5-63002D0AE857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A493-14CB-485A-9306-0DAB853C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B52-DC45-4E0B-9EF3-550A2DBC7B58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A8FA-7FE3-40FE-ABBC-A06EDB87E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A696-0D19-464F-9525-25B7F7BC01E8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0822-A865-4612-BD59-AF79F2EE8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20A9-E2FA-4FE3-8753-76775AF30E3F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4626-FA60-4ED5-B882-DD2F6B0FA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DABDF6-EDE7-42C8-A878-9E3409799F6B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A2379B-6DE2-4CB5-92A0-9BCE42C71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jpe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71480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/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3400" b="1" dirty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Нацыянальная бібліятэка Беларусі</a:t>
            </a:r>
            <a:endParaRPr lang="ru-RU" sz="3400" b="1" dirty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be-BY" sz="5000" b="1" dirty="0" smtClean="0">
              <a:ln w="6350">
                <a:solidFill>
                  <a:schemeClr val="bg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be-BY" sz="5000" b="1" dirty="0" smtClean="0">
                <a:ln w="63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tx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Уладзімір Караткевіч</a:t>
            </a:r>
            <a:endParaRPr lang="be-BY" sz="5000" b="1" dirty="0">
              <a:ln w="6350"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be-BY" sz="5000" b="1" dirty="0" smtClean="0">
              <a:ln w="6350"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be-BY" sz="5000" b="1" dirty="0" smtClean="0">
                <a:ln w="63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tx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Дзікае паляванне Караля Стаха</a:t>
            </a:r>
            <a:endParaRPr lang="ru-RU" sz="5000" b="1" dirty="0">
              <a:ln w="6350"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4000" b="1" dirty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Літаратурная віктарына</a:t>
            </a:r>
            <a:endParaRPr lang="ru-RU" sz="4000" b="1" dirty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6724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37675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315-1s\in-out\КАРАНИНА И\Информация по СИБУ\Короткевич_Дикая охота Короля Стаха\08.png"/>
          <p:cNvPicPr>
            <a:picLocks noChangeAspect="1" noChangeArrowheads="1"/>
          </p:cNvPicPr>
          <p:nvPr/>
        </p:nvPicPr>
        <p:blipFill>
          <a:blip r:embed="rId2"/>
          <a:srcRect l="8789" r="3320" b="6627"/>
          <a:stretch>
            <a:fillRect/>
          </a:stretch>
        </p:blipFill>
        <p:spPr bwMode="auto">
          <a:xfrm>
            <a:off x="2357422" y="1357298"/>
            <a:ext cx="4360646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85776"/>
            <a:ext cx="9144000" cy="14371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Хто быў гаспадыняй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маёнтка Балотны Ялін?</a:t>
            </a:r>
            <a:endParaRPr lang="ru-RU" sz="3100" cap="none" spc="150" dirty="0" err="1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09600" y="4572008"/>
            <a:ext cx="3533772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Надзея Раманаўна Яноўская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09600" y="5643578"/>
            <a:ext cx="3533772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ахмістрыня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072066" y="4572008"/>
            <a:ext cx="3462334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Блакітная Жанчына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072066" y="5643578"/>
            <a:ext cx="3462334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пані </a:t>
            </a: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Кульша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71638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5769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37675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315-1s\in-out\КАРАНИНА И\Информация по СИБУ\Викторина по Короткевичу\getImage.jpeg"/>
          <p:cNvPicPr>
            <a:picLocks noChangeAspect="1" noChangeArrowheads="1"/>
          </p:cNvPicPr>
          <p:nvPr/>
        </p:nvPicPr>
        <p:blipFill>
          <a:blip r:embed="rId2"/>
          <a:srcRect l="11458"/>
          <a:stretch>
            <a:fillRect/>
          </a:stretch>
        </p:blipFill>
        <p:spPr bwMode="auto">
          <a:xfrm>
            <a:off x="2214546" y="1500174"/>
            <a:ext cx="4572032" cy="290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00054"/>
            <a:ext cx="9144000" cy="7286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Дубатоўк падарыў Надзеі Яноўскай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на паўналецце пушысты кілім,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стары ўбор. Што яшчэ?</a:t>
            </a:r>
            <a:endParaRPr lang="ru-RU" sz="3100" cap="none" spc="150" dirty="0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857752" y="4500570"/>
            <a:ext cx="3643338" cy="10001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партрэт Рамана Старога – віноўніка радавога праклёну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09600" y="5734072"/>
            <a:ext cx="3605210" cy="9810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срэбраны посуд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71472" y="4500570"/>
            <a:ext cx="3643338" cy="9810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зброю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857752" y="5734072"/>
            <a:ext cx="3638552" cy="9096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стары план дома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71638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315-1s\in-out\КАРАНИНА И\Информация по СИБУ\Короткевич_Дикая охота Короля Стаха\6106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00173"/>
            <a:ext cx="4000528" cy="30003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195226"/>
            <a:ext cx="8991600" cy="12335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Каго Надзея Яноўская і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Андрэй Свеціловіч у дзяцінстве называлі мянушкай “Лікол”?</a:t>
            </a:r>
            <a:endParaRPr lang="ru-RU" sz="3100" cap="none" spc="150" dirty="0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09600" y="4591064"/>
            <a:ext cx="3533772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Рыгора Дубатоўку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609600" y="5643578"/>
            <a:ext cx="3533772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Саву Стахоўскага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5000628" y="4591064"/>
            <a:ext cx="3533772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Алеся Варону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000628" y="5662634"/>
            <a:ext cx="3533772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Рыгора, вартаўніка Кульшы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28625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315-1s\in-out\КАРАНИНА И\Информация по СИБУ\Викторина по Короткевичу\610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3786190" cy="2860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-24"/>
            <a:ext cx="8715436" cy="14371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>
              <a:lnSpc>
                <a:spcPts val="3400"/>
              </a:lnSpc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Назавіце галоўнага героя аповесці Уладзіміра Караткевіча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“Дзікае паляванне караля Стаха”: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94064" y="4500570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Андрэй Беларэцкі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09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Антон Косміч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18160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Алесь Загорскі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81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Вячка, князь людзей простых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315-1s\in-out\КАРАНИНА И\Информация по СИБУ\Короткевич_Дикая охота Короля Стаха\11.png"/>
          <p:cNvPicPr>
            <a:picLocks noChangeAspect="1" noChangeArrowheads="1"/>
          </p:cNvPicPr>
          <p:nvPr/>
        </p:nvPicPr>
        <p:blipFill>
          <a:blip r:embed="rId4"/>
          <a:srcRect t="6091" r="3661" b="6922"/>
          <a:stretch>
            <a:fillRect/>
          </a:stretch>
        </p:blipFill>
        <p:spPr bwMode="auto">
          <a:xfrm>
            <a:off x="2552720" y="1422029"/>
            <a:ext cx="4019544" cy="3007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14290"/>
            <a:ext cx="8991600" cy="1138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У час палявання на якую жывёлу Раман Яноўскі здрадзіў каралю Стаху і забіў яго?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5143504" y="573407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балотную рысь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642910" y="578645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мядзведзя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5143504" y="459106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зубра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571472" y="459106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ваўка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28625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315-1s\in-out\КАРАНИНА И\Информация по СИБУ\Короткевич_Дикая охота Короля Стаха\b2f31f81b46822ba24c61b97455911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119172"/>
            <a:ext cx="4429156" cy="2952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-137016"/>
            <a:ext cx="89916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Якія былі апошнія словы караля Стаха перад смерцю?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714876" y="4214818"/>
            <a:ext cx="4143404" cy="11430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усе адказы правільныя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14282" y="5500702"/>
            <a:ext cx="4214842" cy="11430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“</a:t>
            </a: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Прадаў ты свой край, былы пабрацім”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214282" y="4214818"/>
            <a:ext cx="4214842" cy="11239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“Да дваццатага калена мы будзем помсціць бязлітасна, і не схаваецеся вы ад нас”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4714876" y="5500702"/>
            <a:ext cx="4143404" cy="11430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“Мы яшчэ з’явімся да цябе”</a:t>
            </a:r>
            <a:endParaRPr lang="ru-RU" sz="2600" b="1" dirty="0" smtClean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214282" y="500042"/>
            <a:ext cx="8115328" cy="5715040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2895600" y="428625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8162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315-1s\in-out\КАРАНИНА И\Информация по СИБУ\Короткевич_Дикая охота Короля Стаха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442" y="1428736"/>
            <a:ext cx="4396698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148736"/>
            <a:ext cx="89916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Што надзявалі каням “дзікага палявання” на ногі, каб іх крок рабіўся бязгучным?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0960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1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аўчынныя торбы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09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лапці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181600" y="451962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былі толькі старыя падковы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81600" y="566263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правільных адказаў няма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524124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315-1s\in-out\КАРАНИНА И\Информация по СИБУ\Короткевич_Дикая охота Короля Стаха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4823" y="1306520"/>
            <a:ext cx="4794631" cy="3194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Як удавалася “дзікаму паляванню” імчаць па дрыгве?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143504" y="464344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коннікі ведалі патаемныя сцежкі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09600" y="5715000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усе адказы правільныя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71472" y="464344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яны сапраўдны былі прывідамі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81600" y="5715000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правільных адказаў няма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76750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315-1s\in-out\КАРАНИНА И\Информация по СИБУ\Короткевич_Дикая охота Короля Стаха\15.png"/>
          <p:cNvPicPr>
            <a:picLocks noChangeAspect="1" noChangeArrowheads="1"/>
          </p:cNvPicPr>
          <p:nvPr/>
        </p:nvPicPr>
        <p:blipFill>
          <a:blip r:embed="rId2"/>
          <a:srcRect r="3125" b="5817"/>
          <a:stretch>
            <a:fillRect/>
          </a:stretch>
        </p:blipFill>
        <p:spPr bwMode="auto">
          <a:xfrm>
            <a:off x="2192734" y="1500174"/>
            <a:ext cx="4665282" cy="3007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1612"/>
            <a:ext cx="9067800" cy="120856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Замест коннікаў што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было прывязана да сядла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ў большасці каней?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71472" y="571501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пудзілы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143504" y="464344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нікога не было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71472" y="4643446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палонныя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81600" y="5715000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ястрабы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315-1s\in-out\КАРАНИНА И\Информация по СИБУ\Короткевич_Дикая охота Короля Стаха\92765503_large_3394662_Film_shot0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357718" cy="3242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5578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Чаму ў канцы твора коні шалёна пабеглі за Дубатоўкам?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71472" y="5643578"/>
            <a:ext cx="3352800" cy="9096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яны былі прывучаны да яго голасу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143504" y="4572008"/>
            <a:ext cx="3352800" cy="9096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Дубатоўк іх пазваў за сабой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71472" y="4572008"/>
            <a:ext cx="3352800" cy="9096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напужаліся агню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81600" y="5643578"/>
            <a:ext cx="3352800" cy="9096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адчулі свабоду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315-1s\in-out\КАРАНИНА И\Информация по СИБУ\Короткевич_Дикая охота Короля Стаха\728x414x3464.jpg,q1529837040.pagespeed.ic.ItiJO8JmmO.jpg"/>
          <p:cNvPicPr>
            <a:picLocks noChangeAspect="1" noChangeArrowheads="1"/>
          </p:cNvPicPr>
          <p:nvPr/>
        </p:nvPicPr>
        <p:blipFill>
          <a:blip r:embed="rId2"/>
          <a:srcRect r="4093"/>
          <a:stretch>
            <a:fillRect/>
          </a:stretch>
        </p:blipFill>
        <p:spPr bwMode="auto">
          <a:xfrm>
            <a:off x="1979412" y="1594510"/>
            <a:ext cx="5021480" cy="2977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32" y="285728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Пасля забойства ўпраўляючага Бермана-Гацэвіча высветлілася, што Малы Чалавек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71472" y="5786454"/>
            <a:ext cx="3352800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Базыль, яго брат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143504" y="4714884"/>
            <a:ext cx="3352800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Шляхцюк Марк Стахевіч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71472" y="4714884"/>
            <a:ext cx="3352800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ён сам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81600" y="5786454"/>
            <a:ext cx="3352800" cy="76674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Пацук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00034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305312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315-1s\in-out\КАРАНИНА И\Информация по СИБУ\Короткевич_Дикая охота Короля Стаха\e5439cea8582dc2e7efbd6a9e3660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59504"/>
            <a:ext cx="4619636" cy="3435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32" y="-71462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Хто быў натхніцелем і кіраўніком “дзікага палявання”?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14348" y="4714884"/>
            <a:ext cx="3352800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Дубатоўк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143504" y="4714884"/>
            <a:ext cx="3352800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Берман-Гацэвіч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719134" y="5786454"/>
            <a:ext cx="3352800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Гарабурда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81600" y="5786454"/>
            <a:ext cx="3352800" cy="76674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Варона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43076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0531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315-1s\in-out\КАРАНИНА И\Информация по СИБУ\Короткевич_Дикая охота Короля Стаха\5df2d50c68bca767c646231ba2e66b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4786346" cy="3190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32" y="5860"/>
            <a:ext cx="9067800" cy="1208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Галоўны герой высветліў, што Блакітная Жанчына</a:t>
            </a:r>
            <a:endParaRPr lang="ru-RU" sz="3100" cap="none" spc="150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71472" y="4643446"/>
            <a:ext cx="3786214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Надзея Яноўская ў самнамбулічным сне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4857752" y="4643446"/>
            <a:ext cx="3714776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жонка шляхціца Кульшы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71472" y="5715016"/>
            <a:ext cx="3786214" cy="7667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ахмістрыня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857752" y="5715016"/>
            <a:ext cx="3714776" cy="76674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пераапрануты Берман-Гацэвіч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9600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452686" y="426720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/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5000" b="1" dirty="0" smtClean="0">
                <a:ln w="63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tx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Малайчына!</a:t>
            </a:r>
          </a:p>
          <a:p>
            <a:pPr algn="ctr">
              <a:defRPr/>
            </a:pPr>
            <a:r>
              <a:rPr lang="be-BY" sz="5000" b="1" dirty="0" smtClean="0">
                <a:ln w="63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tx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Адказаў на ўсе пытанні!</a:t>
            </a:r>
            <a:endParaRPr lang="ru-RU" sz="5000" b="1" dirty="0" smtClean="0">
              <a:ln w="6350"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be-BY" sz="3400" b="1" dirty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З творчасцю </a:t>
            </a:r>
            <a:r>
              <a:rPr lang="be-BY" sz="3400" b="1" dirty="0" smtClean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Уладзіміра Караткевіча можна больш падрабязна азнаёміцца на </a:t>
            </a:r>
            <a:r>
              <a:rPr lang="be-BY" sz="3400" b="1" dirty="0">
                <a:ln w="635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экскурсіі “Славутыя імёны Бацькаўшчыны”</a:t>
            </a:r>
            <a:endParaRPr lang="ru-RU" sz="3400" b="1" dirty="0">
              <a:ln w="6350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315-1s\in-out\КАРАНИНА И\Информация по СИБУ\Викторина по Короткевичу\624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00030"/>
            <a:ext cx="4010532" cy="3029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14"/>
            <a:ext cx="8834438" cy="10715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Якую прафесію </a:t>
            </a:r>
            <a:b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</a:br>
            <a:r>
              <a:rPr lang="be-BY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меў Андрэй Беларэцкі?</a:t>
            </a:r>
            <a:endParaRPr lang="ru-RU" sz="3100" cap="none" spc="150" dirty="0" err="1" smtClean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929190" y="5591196"/>
            <a:ext cx="38100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вучоны-фалькларыст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457200" y="5638800"/>
            <a:ext cx="38100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паляўнічы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953000" y="4572000"/>
            <a:ext cx="38100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упраўляючы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8596" y="4572008"/>
            <a:ext cx="38100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настаўнік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4305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 правільны </a:t>
            </a:r>
            <a:endParaRPr lang="en-US" sz="5400" b="1" dirty="0" err="1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5769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6724"/>
            <a:ext cx="8229600" cy="1477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жаль, </a:t>
            </a:r>
            <a:b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адказ</a:t>
            </a:r>
            <a:r>
              <a:rPr lang="ru-RU" sz="5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5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няправільны</a:t>
            </a:r>
            <a:endParaRPr lang="ru-RU" sz="52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524124" y="4376750"/>
            <a:ext cx="3976702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Паспрабаваць зноў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315-1s\in-out\КАРАНИНА И\Информация по СИБУ\Короткевич_Дикая охота Короля Стаха\ab2c24d1b1ad43035d4619e3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74" y="1328742"/>
            <a:ext cx="3943352" cy="2957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8740"/>
            <a:ext cx="9144000" cy="7942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ru-RU" sz="3100" cap="none" spc="150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Black" pitchFamily="34" charset="0"/>
              </a:rPr>
              <a:t>Куды трапілі галоўны герой і фурман, калі заблукалі ў дарозе?</a:t>
            </a: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42910" y="5572140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панскі маёнтак Балотныя Яліны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42910" y="4429132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Волатаву прорву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5181600" y="4419600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фальварк Жабічы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5181600" y="5562600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600" b="1" dirty="0" smtClean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у сядзібу Кульшы</a:t>
            </a:r>
            <a:endParaRPr lang="ru-RU" sz="26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en-US" sz="5400" b="1" dirty="0">
              <a:ln w="6350"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400" b="1" dirty="0">
                <a:ln w="6350"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95600" y="4357694"/>
            <a:ext cx="33528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 prstMaterial="metal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>
                <a:ln w="12700" cap="sq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beve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Наступны слайд</a:t>
            </a:r>
            <a:endParaRPr lang="ru-RU" sz="3000" b="1" dirty="0">
              <a:ln w="12700" cap="sq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bevel/>
              </a:ln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481</Words>
  <Application>Microsoft Office PowerPoint</Application>
  <PresentationFormat>Экран (4:3)</PresentationFormat>
  <Paragraphs>231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Слайд 1</vt:lpstr>
      <vt:lpstr>Назавіце галоўнага героя аповесці Уладзіміра Караткевіча  “Дзікае паляванне караля Стаха”:</vt:lpstr>
      <vt:lpstr>Слайд 3</vt:lpstr>
      <vt:lpstr>На жаль,  адказ няправільны</vt:lpstr>
      <vt:lpstr>Якую прафесію  меў Андрэй Беларэцкі?</vt:lpstr>
      <vt:lpstr>Слайд 6</vt:lpstr>
      <vt:lpstr>На жаль,  адказ няправільны</vt:lpstr>
      <vt:lpstr>Куды трапілі галоўны герой і фурман, калі заблукалі ў дарозе?</vt:lpstr>
      <vt:lpstr>Слайд 9</vt:lpstr>
      <vt:lpstr>На жаль,  адказ няправільны</vt:lpstr>
      <vt:lpstr>Хто быў гаспадыняй  маёнтка Балотны Ялін?</vt:lpstr>
      <vt:lpstr>Слайд 12</vt:lpstr>
      <vt:lpstr>На жаль,  адказ няправільны</vt:lpstr>
      <vt:lpstr>Дубатоўк падарыў Надзеі Яноўскай  на паўналецце пушысты кілім,  стары ўбор. Што яшчэ?</vt:lpstr>
      <vt:lpstr>Слайд 15</vt:lpstr>
      <vt:lpstr>На жаль,  адказ няправільны</vt:lpstr>
      <vt:lpstr>Каго Надзея Яноўская і  Андрэй Свеціловіч у дзяцінстве называлі мянушкай “Лікол”?</vt:lpstr>
      <vt:lpstr>Слайд 18</vt:lpstr>
      <vt:lpstr>На жаль,  адказ няправільны</vt:lpstr>
      <vt:lpstr>У час палявання на якую жывёлу Раман Яноўскі здрадзіў каралю Стаху і забіў яго?</vt:lpstr>
      <vt:lpstr>Слайд 21</vt:lpstr>
      <vt:lpstr>На жаль,  адказ няправільны</vt:lpstr>
      <vt:lpstr>Якія былі апошнія словы караля Стаха перад смерцю?</vt:lpstr>
      <vt:lpstr>Слайд 24</vt:lpstr>
      <vt:lpstr>На жаль,  адказ няправільны</vt:lpstr>
      <vt:lpstr>Што надзявалі каням “дзікага палявання” на ногі, каб іх крок рабіўся бязгучным?</vt:lpstr>
      <vt:lpstr>Слайд 27</vt:lpstr>
      <vt:lpstr>На жаль,  адказ няправільны</vt:lpstr>
      <vt:lpstr>Як удавалася “дзікаму паляванню” імчаць па дрыгве?</vt:lpstr>
      <vt:lpstr>Слайд 30</vt:lpstr>
      <vt:lpstr>На жаль,  адказ няправільны</vt:lpstr>
      <vt:lpstr>Замест коннікаў што  было прывязана да сядла  ў большасці каней?</vt:lpstr>
      <vt:lpstr>Слайд 33</vt:lpstr>
      <vt:lpstr>На жаль,  адказ няправільны</vt:lpstr>
      <vt:lpstr>Чаму ў канцы твора коні шалёна пабеглі за Дубатоўкам?</vt:lpstr>
      <vt:lpstr>Слайд 36</vt:lpstr>
      <vt:lpstr>На жаль,  адказ няправільны</vt:lpstr>
      <vt:lpstr>Пасля забойства ўпраўляючага Бермана-Гацэвіча высветлілася, што Малы Чалавек</vt:lpstr>
      <vt:lpstr>Слайд 39</vt:lpstr>
      <vt:lpstr>На жаль,  адказ няправільны</vt:lpstr>
      <vt:lpstr>Хто быў натхніцелем і кіраўніком “дзікага палявання”?</vt:lpstr>
      <vt:lpstr>Слайд 42</vt:lpstr>
      <vt:lpstr>На жаль,  адказ няправільны</vt:lpstr>
      <vt:lpstr>Галоўны герой высветліў, што Блакітная Жанчына</vt:lpstr>
      <vt:lpstr>На жаль,  адказ няправільны</vt:lpstr>
      <vt:lpstr>Слайд 46</vt:lpstr>
    </vt:vector>
  </TitlesOfParts>
  <Company>nlb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задал мне вопрос: где расположен?</dc:title>
  <dc:creator>Name</dc:creator>
  <cp:lastModifiedBy>Name</cp:lastModifiedBy>
  <cp:revision>337</cp:revision>
  <dcterms:created xsi:type="dcterms:W3CDTF">2018-03-29T14:09:11Z</dcterms:created>
  <dcterms:modified xsi:type="dcterms:W3CDTF">2018-12-27T10:32:31Z</dcterms:modified>
</cp:coreProperties>
</file>